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  <p:sldId id="261" r:id="rId34"/>
    <p:sldId id="262" r:id="rId35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Mistrully" charset="1" panose="00000000000000000000"/>
      <p:regular r:id="rId10"/>
    </p:embeddedFont>
    <p:embeddedFont>
      <p:font typeface="TT Fors" charset="1" panose="020B0003030001020000"/>
      <p:regular r:id="rId11"/>
    </p:embeddedFont>
    <p:embeddedFont>
      <p:font typeface="TT Fors Bold" charset="1" panose="020B0003030001020000"/>
      <p:regular r:id="rId12"/>
    </p:embeddedFont>
    <p:embeddedFont>
      <p:font typeface="TT Fors Italics" charset="1" panose="020B0003030001020000"/>
      <p:regular r:id="rId13"/>
    </p:embeddedFont>
    <p:embeddedFont>
      <p:font typeface="TT Fors Bold Italics" charset="1" panose="020B0003030001020000"/>
      <p:regular r:id="rId14"/>
    </p:embeddedFont>
    <p:embeddedFont>
      <p:font typeface="Canva Sans" charset="1" panose="020B0503030501040103"/>
      <p:regular r:id="rId15"/>
    </p:embeddedFont>
    <p:embeddedFont>
      <p:font typeface="Canva Sans Bold" charset="1" panose="020B0803030501040103"/>
      <p:regular r:id="rId16"/>
    </p:embeddedFont>
    <p:embeddedFont>
      <p:font typeface="Canva Sans Italics" charset="1" panose="020B0503030501040103"/>
      <p:regular r:id="rId17"/>
    </p:embeddedFont>
    <p:embeddedFont>
      <p:font typeface="Canva Sans Bold Italics" charset="1" panose="020B0803030501040103"/>
      <p:regular r:id="rId18"/>
    </p:embeddedFont>
    <p:embeddedFont>
      <p:font typeface="TT Norms" charset="1" panose="02000503030000020003"/>
      <p:regular r:id="rId19"/>
    </p:embeddedFont>
    <p:embeddedFont>
      <p:font typeface="TT Norms Bold" charset="1" panose="02000803030000020004"/>
      <p:regular r:id="rId20"/>
    </p:embeddedFont>
    <p:embeddedFont>
      <p:font typeface="TT Norms Italics" charset="1" panose="02000503030000090003"/>
      <p:regular r:id="rId21"/>
    </p:embeddedFont>
    <p:embeddedFont>
      <p:font typeface="TT Norms Bold Italics" charset="1" panose="02000803020000090004"/>
      <p:regular r:id="rId22"/>
    </p:embeddedFont>
    <p:embeddedFont>
      <p:font typeface="TT Norms Light" charset="1" panose="02000503020000020003"/>
      <p:regular r:id="rId23"/>
    </p:embeddedFont>
    <p:embeddedFont>
      <p:font typeface="TT Norms Light Italics" charset="1" panose="02000503020000090003"/>
      <p:regular r:id="rId24"/>
    </p:embeddedFont>
    <p:embeddedFont>
      <p:font typeface="TT Norms Ultra-Bold" charset="1" panose="02000503040000020004"/>
      <p:regular r:id="rId25"/>
    </p:embeddedFont>
    <p:embeddedFont>
      <p:font typeface="TT Norms Ultra-Bold Italics" charset="1" panose="02000503020000090004"/>
      <p:regular r:id="rId26"/>
    </p:embeddedFont>
    <p:embeddedFont>
      <p:font typeface="TT Norms Heavy" charset="1" panose="02000503050000020004"/>
      <p:regular r:id="rId27"/>
    </p:embeddedFont>
    <p:embeddedFont>
      <p:font typeface="TT Norms Heavy Italics" charset="1" panose="020005030200000900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34" Target="slides/slide6.xml" Type="http://schemas.openxmlformats.org/officeDocument/2006/relationships/slide"/><Relationship Id="rId35" Target="slides/slide7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sv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232235" y="5695876"/>
            <a:ext cx="4006890" cy="8135817"/>
          </a:xfrm>
          <a:custGeom>
            <a:avLst/>
            <a:gdLst/>
            <a:ahLst/>
            <a:cxnLst/>
            <a:rect r="r" b="b" t="t" l="l"/>
            <a:pathLst>
              <a:path h="8135817" w="4006890">
                <a:moveTo>
                  <a:pt x="0" y="0"/>
                </a:moveTo>
                <a:lnTo>
                  <a:pt x="4006890" y="0"/>
                </a:lnTo>
                <a:lnTo>
                  <a:pt x="4006890" y="8135817"/>
                </a:lnTo>
                <a:lnTo>
                  <a:pt x="0" y="8135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411293" y="5813499"/>
            <a:ext cx="3665577" cy="7331154"/>
            <a:chOff x="0" y="0"/>
            <a:chExt cx="3175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30000" t="0" r="-3000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0034966" y="5695876"/>
            <a:ext cx="4006890" cy="8135817"/>
          </a:xfrm>
          <a:custGeom>
            <a:avLst/>
            <a:gdLst/>
            <a:ahLst/>
            <a:cxnLst/>
            <a:rect r="r" b="b" t="t" l="l"/>
            <a:pathLst>
              <a:path h="8135817" w="4006890">
                <a:moveTo>
                  <a:pt x="0" y="0"/>
                </a:moveTo>
                <a:lnTo>
                  <a:pt x="4006890" y="0"/>
                </a:lnTo>
                <a:lnTo>
                  <a:pt x="4006890" y="8135817"/>
                </a:lnTo>
                <a:lnTo>
                  <a:pt x="0" y="81358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214024" y="5813499"/>
            <a:ext cx="3665577" cy="7331154"/>
            <a:chOff x="0" y="0"/>
            <a:chExt cx="3175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16666" t="0" r="-16666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6867931" y="4326442"/>
            <a:ext cx="4542613" cy="9223580"/>
          </a:xfrm>
          <a:custGeom>
            <a:avLst/>
            <a:gdLst/>
            <a:ahLst/>
            <a:cxnLst/>
            <a:rect r="r" b="b" t="t" l="l"/>
            <a:pathLst>
              <a:path h="9223580" w="4542613">
                <a:moveTo>
                  <a:pt x="0" y="0"/>
                </a:moveTo>
                <a:lnTo>
                  <a:pt x="4542613" y="0"/>
                </a:lnTo>
                <a:lnTo>
                  <a:pt x="4542613" y="9223580"/>
                </a:lnTo>
                <a:lnTo>
                  <a:pt x="0" y="92235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7069806" y="4459792"/>
            <a:ext cx="4155667" cy="8311334"/>
            <a:chOff x="0" y="0"/>
            <a:chExt cx="3175000" cy="63500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16541" t="0" r="-16541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12270325" y="561340"/>
            <a:ext cx="5255675" cy="561658"/>
            <a:chOff x="0" y="0"/>
            <a:chExt cx="7007567" cy="74887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2463641" y="-38100"/>
              <a:ext cx="4543926" cy="418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T Fors Bold"/>
                </a:rPr>
                <a:t>STUDIO SHODWE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396663"/>
              <a:ext cx="7007567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2239"/>
                </a:lnSpc>
              </a:pPr>
              <a:r>
                <a:rPr lang="en-US" sz="1599">
                  <a:solidFill>
                    <a:srgbClr val="545454"/>
                  </a:solidFill>
                  <a:latin typeface="TT Fors"/>
                </a:rPr>
                <a:t>www.reallygreatsite.com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762000" y="561340"/>
            <a:ext cx="5255675" cy="561658"/>
            <a:chOff x="0" y="0"/>
            <a:chExt cx="7007567" cy="748877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-38100"/>
              <a:ext cx="4190392" cy="4182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TT Fors Bold"/>
                </a:rPr>
                <a:t>Shawn Garcia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396663"/>
              <a:ext cx="7007567" cy="352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2239"/>
                </a:lnSpc>
              </a:pPr>
              <a:r>
                <a:rPr lang="en-US" sz="1599">
                  <a:solidFill>
                    <a:srgbClr val="545454"/>
                  </a:solidFill>
                  <a:latin typeface="TT Fors"/>
                </a:rPr>
                <a:t>Founder and CEO</a:t>
              </a: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1349956" y="2480075"/>
            <a:ext cx="15595366" cy="133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sz="9999" spc="-499">
                <a:solidFill>
                  <a:srgbClr val="000000"/>
                </a:solidFill>
                <a:latin typeface="TT Norms Bold"/>
              </a:rPr>
              <a:t>Product Mockups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5236488" y="1772390"/>
            <a:ext cx="7822302" cy="930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6999">
                <a:solidFill>
                  <a:srgbClr val="CB6CE6"/>
                </a:solidFill>
                <a:latin typeface="Mistrully Bold"/>
              </a:rPr>
              <a:t>Creative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729247" y="9410700"/>
            <a:ext cx="279675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CB6CE6"/>
                </a:solidFill>
                <a:latin typeface="TT Fors Bold"/>
              </a:rPr>
              <a:t>WELCOME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58C8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06400" y="4685983"/>
            <a:ext cx="8188332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-450">
                <a:solidFill>
                  <a:srgbClr val="FFFFFF"/>
                </a:solidFill>
                <a:latin typeface="TT Norms Bold"/>
              </a:rPr>
              <a:t>Black Midnight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698941" y="4210369"/>
            <a:ext cx="8095791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273">
                <a:solidFill>
                  <a:srgbClr val="2E2E2E"/>
                </a:solidFill>
                <a:latin typeface="TT Norms Bold"/>
              </a:rPr>
              <a:t>PRODUCT DEMO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TT Fors Bold"/>
              </a:rPr>
              <a:t>www.reallygreatsite.com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496538" y="760095"/>
            <a:ext cx="5202403" cy="9290005"/>
          </a:xfrm>
          <a:custGeom>
            <a:avLst/>
            <a:gdLst/>
            <a:ahLst/>
            <a:cxnLst/>
            <a:rect r="r" b="b" t="t" l="l"/>
            <a:pathLst>
              <a:path h="9290005" w="5202403">
                <a:moveTo>
                  <a:pt x="0" y="0"/>
                </a:moveTo>
                <a:lnTo>
                  <a:pt x="5202403" y="0"/>
                </a:lnTo>
                <a:lnTo>
                  <a:pt x="5202403" y="9290005"/>
                </a:lnTo>
                <a:lnTo>
                  <a:pt x="0" y="9290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307604" y="1417111"/>
            <a:ext cx="3563491" cy="7126981"/>
            <a:chOff x="0" y="0"/>
            <a:chExt cx="3175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16666" t="0" r="-16666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2946427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TT Fors Bold"/>
              </a:rPr>
              <a:t>'Notch' Product Mockups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76346" y="1262748"/>
            <a:ext cx="3841944" cy="7761504"/>
          </a:xfrm>
          <a:custGeom>
            <a:avLst/>
            <a:gdLst/>
            <a:ahLst/>
            <a:cxnLst/>
            <a:rect r="r" b="b" t="t" l="l"/>
            <a:pathLst>
              <a:path h="7761504" w="3841944">
                <a:moveTo>
                  <a:pt x="0" y="0"/>
                </a:moveTo>
                <a:lnTo>
                  <a:pt x="3841944" y="0"/>
                </a:lnTo>
                <a:lnTo>
                  <a:pt x="3841944" y="7761504"/>
                </a:lnTo>
                <a:lnTo>
                  <a:pt x="0" y="776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721709" y="1392281"/>
            <a:ext cx="3751219" cy="7502438"/>
            <a:chOff x="0" y="0"/>
            <a:chExt cx="3175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30000" t="0" r="-3000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2714422"/>
            <a:ext cx="8115300" cy="102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700" spc="-385">
                <a:solidFill>
                  <a:srgbClr val="000000"/>
                </a:solidFill>
                <a:latin typeface="TT Norms Bold"/>
              </a:rPr>
              <a:t>Black Mockup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776416"/>
            <a:ext cx="5726001" cy="157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-10">
                <a:solidFill>
                  <a:srgbClr val="000000"/>
                </a:solidFill>
                <a:latin typeface="TT Fors"/>
              </a:rPr>
              <a:t>Though black used in contrast–particularly with white or yellow–does create energy, black on its own can be depressing and can dampen the mood.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62607"/>
            <a:ext cx="8115300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273">
                <a:solidFill>
                  <a:srgbClr val="2E2E2E"/>
                </a:solidFill>
                <a:latin typeface="TT Norms Bold"/>
              </a:rPr>
              <a:t>SMARTPHONE PORTRAIT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6254039"/>
            <a:ext cx="1590244" cy="1590244"/>
            <a:chOff x="0" y="0"/>
            <a:chExt cx="2120325" cy="2120325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86826" y="1063"/>
                <a:ext cx="2424872" cy="2667389"/>
              </a:xfrm>
              <a:custGeom>
                <a:avLst/>
                <a:gdLst/>
                <a:ahLst/>
                <a:cxnLst/>
                <a:rect r="r" b="b" t="t" l="l"/>
                <a:pathLst>
                  <a:path h="2667389" w="2424872">
                    <a:moveTo>
                      <a:pt x="1178765" y="2540"/>
                    </a:moveTo>
                    <a:cubicBezTo>
                      <a:pt x="1772746" y="47375"/>
                      <a:pt x="2255753" y="499013"/>
                      <a:pt x="2340312" y="1088651"/>
                    </a:cubicBezTo>
                    <a:cubicBezTo>
                      <a:pt x="2424872" y="1678290"/>
                      <a:pt x="2088261" y="2247469"/>
                      <a:pt x="1530820" y="2457429"/>
                    </a:cubicBezTo>
                    <a:cubicBezTo>
                      <a:pt x="973379" y="2667389"/>
                      <a:pt x="344915" y="2461706"/>
                      <a:pt x="19473" y="1962796"/>
                    </a:cubicBezTo>
                    <a:cubicBezTo>
                      <a:pt x="1950" y="1936193"/>
                      <a:pt x="0" y="1902247"/>
                      <a:pt x="14362" y="1873812"/>
                    </a:cubicBezTo>
                    <a:cubicBezTo>
                      <a:pt x="28724" y="1845378"/>
                      <a:pt x="57202" y="1826801"/>
                      <a:pt x="89014" y="1825116"/>
                    </a:cubicBezTo>
                    <a:cubicBezTo>
                      <a:pt x="120825" y="1823432"/>
                      <a:pt x="151106" y="1838897"/>
                      <a:pt x="168391" y="1865656"/>
                    </a:cubicBezTo>
                    <a:cubicBezTo>
                      <a:pt x="448272" y="2294718"/>
                      <a:pt x="988750" y="2471606"/>
                      <a:pt x="1468149" y="2291040"/>
                    </a:cubicBezTo>
                    <a:cubicBezTo>
                      <a:pt x="1947549" y="2110474"/>
                      <a:pt x="2237034" y="1620981"/>
                      <a:pt x="2164313" y="1113892"/>
                    </a:cubicBezTo>
                    <a:cubicBezTo>
                      <a:pt x="2091592" y="606802"/>
                      <a:pt x="1676206" y="218394"/>
                      <a:pt x="1165383" y="179835"/>
                    </a:cubicBezTo>
                    <a:cubicBezTo>
                      <a:pt x="1133607" y="177580"/>
                      <a:pt x="1105466" y="158494"/>
                      <a:pt x="1091617" y="129806"/>
                    </a:cubicBezTo>
                    <a:cubicBezTo>
                      <a:pt x="1077768" y="101118"/>
                      <a:pt x="1080328" y="67213"/>
                      <a:pt x="1098326" y="40929"/>
                    </a:cubicBezTo>
                    <a:cubicBezTo>
                      <a:pt x="1116324" y="14645"/>
                      <a:pt x="1147011" y="0"/>
                      <a:pt x="1178765" y="254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80544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Engagement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52421" y="6768174"/>
            <a:ext cx="74280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67%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751329" y="6254039"/>
            <a:ext cx="1590244" cy="1590244"/>
            <a:chOff x="0" y="0"/>
            <a:chExt cx="2120325" cy="2120325"/>
          </a:xfrm>
        </p:grpSpPr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264594" y="1063"/>
                <a:ext cx="1370880" cy="2352112"/>
              </a:xfrm>
              <a:custGeom>
                <a:avLst/>
                <a:gdLst/>
                <a:ahLst/>
                <a:cxnLst/>
                <a:rect r="r" b="b" t="t" l="l"/>
                <a:pathLst>
                  <a:path h="2352112" w="1370880">
                    <a:moveTo>
                      <a:pt x="100997" y="2540"/>
                    </a:moveTo>
                    <a:cubicBezTo>
                      <a:pt x="643802" y="43512"/>
                      <a:pt x="1100133" y="425853"/>
                      <a:pt x="1235507" y="953101"/>
                    </a:cubicBezTo>
                    <a:cubicBezTo>
                      <a:pt x="1370881" y="1480348"/>
                      <a:pt x="1155190" y="2035235"/>
                      <a:pt x="699265" y="2332638"/>
                    </a:cubicBezTo>
                    <a:cubicBezTo>
                      <a:pt x="672662" y="2350162"/>
                      <a:pt x="638716" y="2352111"/>
                      <a:pt x="610281" y="2337749"/>
                    </a:cubicBezTo>
                    <a:cubicBezTo>
                      <a:pt x="581847" y="2323387"/>
                      <a:pt x="563270" y="2294909"/>
                      <a:pt x="561585" y="2263097"/>
                    </a:cubicBezTo>
                    <a:cubicBezTo>
                      <a:pt x="559901" y="2231286"/>
                      <a:pt x="575366" y="2201005"/>
                      <a:pt x="602125" y="2183720"/>
                    </a:cubicBezTo>
                    <a:cubicBezTo>
                      <a:pt x="994220" y="1927954"/>
                      <a:pt x="1179715" y="1450751"/>
                      <a:pt x="1063293" y="997318"/>
                    </a:cubicBezTo>
                    <a:cubicBezTo>
                      <a:pt x="946871" y="543885"/>
                      <a:pt x="554427" y="215072"/>
                      <a:pt x="87615" y="179835"/>
                    </a:cubicBezTo>
                    <a:cubicBezTo>
                      <a:pt x="55839" y="177580"/>
                      <a:pt x="27698" y="158494"/>
                      <a:pt x="13849" y="129806"/>
                    </a:cubicBezTo>
                    <a:cubicBezTo>
                      <a:pt x="0" y="101118"/>
                      <a:pt x="2560" y="67213"/>
                      <a:pt x="20558" y="40929"/>
                    </a:cubicBezTo>
                    <a:cubicBezTo>
                      <a:pt x="38556" y="14645"/>
                      <a:pt x="69243" y="0"/>
                      <a:pt x="100997" y="254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4169321" y="6768174"/>
            <a:ext cx="75426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42%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2807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Purchases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46427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'Notch' Product Mockups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www.reallygreatsite.com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5102864" y="2934933"/>
            <a:ext cx="61787" cy="4417134"/>
            <a:chOff x="0" y="0"/>
            <a:chExt cx="16273" cy="116336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273" cy="1163360"/>
            </a:xfrm>
            <a:custGeom>
              <a:avLst/>
              <a:gdLst/>
              <a:ahLst/>
              <a:cxnLst/>
              <a:rect r="r" b="b" t="t" l="l"/>
              <a:pathLst>
                <a:path h="1163360" w="16273">
                  <a:moveTo>
                    <a:pt x="0" y="0"/>
                  </a:moveTo>
                  <a:lnTo>
                    <a:pt x="16273" y="0"/>
                  </a:lnTo>
                  <a:lnTo>
                    <a:pt x="16273" y="1163360"/>
                  </a:lnTo>
                  <a:lnTo>
                    <a:pt x="0" y="1163360"/>
                  </a:lnTo>
                  <a:close/>
                </a:path>
              </a:pathLst>
            </a:custGeom>
            <a:solidFill>
              <a:srgbClr val="858C8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16273" cy="1230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461185" y="3976333"/>
            <a:ext cx="1794751" cy="622300"/>
            <a:chOff x="0" y="0"/>
            <a:chExt cx="2393002" cy="829733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Shadow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5464549" y="5017733"/>
            <a:ext cx="1791387" cy="622300"/>
            <a:chOff x="0" y="0"/>
            <a:chExt cx="2388516" cy="829733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Color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411480"/>
              <a:ext cx="2388516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Black Midnight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451247" y="6063017"/>
            <a:ext cx="1791387" cy="1289050"/>
            <a:chOff x="0" y="0"/>
            <a:chExt cx="2388516" cy="1718733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Keywords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411480"/>
              <a:ext cx="2388516" cy="1307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Power</a:t>
              </a:r>
            </a:p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Control</a:t>
              </a:r>
            </a:p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Authority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464549" y="2934933"/>
            <a:ext cx="1794751" cy="622300"/>
            <a:chOff x="0" y="0"/>
            <a:chExt cx="2393002" cy="829733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Notch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Model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76346" y="1262748"/>
            <a:ext cx="3841944" cy="7761504"/>
          </a:xfrm>
          <a:custGeom>
            <a:avLst/>
            <a:gdLst/>
            <a:ahLst/>
            <a:cxnLst/>
            <a:rect r="r" b="b" t="t" l="l"/>
            <a:pathLst>
              <a:path h="7761504" w="3841944">
                <a:moveTo>
                  <a:pt x="0" y="0"/>
                </a:moveTo>
                <a:lnTo>
                  <a:pt x="3841944" y="0"/>
                </a:lnTo>
                <a:lnTo>
                  <a:pt x="3841944" y="7761504"/>
                </a:lnTo>
                <a:lnTo>
                  <a:pt x="0" y="7761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721709" y="1392281"/>
            <a:ext cx="3751219" cy="7502438"/>
            <a:chOff x="0" y="0"/>
            <a:chExt cx="3175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30000" t="0" r="-3000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2714422"/>
            <a:ext cx="8115300" cy="102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700" spc="-385">
                <a:solidFill>
                  <a:srgbClr val="000000"/>
                </a:solidFill>
                <a:latin typeface="TT Norms Bold"/>
              </a:rPr>
              <a:t>Black Mockup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776416"/>
            <a:ext cx="5726001" cy="157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-10">
                <a:solidFill>
                  <a:srgbClr val="000000"/>
                </a:solidFill>
                <a:latin typeface="TT Fors"/>
              </a:rPr>
              <a:t>Though black used in contrast–particularly with white or yellow–does create energy, black on its own can be depressing and can dampen the mood.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162607"/>
            <a:ext cx="8115300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273">
                <a:solidFill>
                  <a:srgbClr val="2E2E2E"/>
                </a:solidFill>
                <a:latin typeface="TT Norms Bold"/>
              </a:rPr>
              <a:t>SMARTPHONE PORTRAIT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6254039"/>
            <a:ext cx="1590244" cy="1590244"/>
            <a:chOff x="0" y="0"/>
            <a:chExt cx="2120325" cy="2120325"/>
          </a:xfrm>
        </p:grpSpPr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12" id="12"/>
              <p:cNvSpPr/>
              <p:nvPr/>
            </p:nvSpPr>
            <p:spPr>
              <a:xfrm flipH="false" flipV="false" rot="0">
                <a:off x="186826" y="1063"/>
                <a:ext cx="2424872" cy="2667389"/>
              </a:xfrm>
              <a:custGeom>
                <a:avLst/>
                <a:gdLst/>
                <a:ahLst/>
                <a:cxnLst/>
                <a:rect r="r" b="b" t="t" l="l"/>
                <a:pathLst>
                  <a:path h="2667389" w="2424872">
                    <a:moveTo>
                      <a:pt x="1178765" y="2540"/>
                    </a:moveTo>
                    <a:cubicBezTo>
                      <a:pt x="1772746" y="47375"/>
                      <a:pt x="2255753" y="499013"/>
                      <a:pt x="2340312" y="1088651"/>
                    </a:cubicBezTo>
                    <a:cubicBezTo>
                      <a:pt x="2424872" y="1678290"/>
                      <a:pt x="2088261" y="2247469"/>
                      <a:pt x="1530820" y="2457429"/>
                    </a:cubicBezTo>
                    <a:cubicBezTo>
                      <a:pt x="973379" y="2667389"/>
                      <a:pt x="344915" y="2461706"/>
                      <a:pt x="19473" y="1962796"/>
                    </a:cubicBezTo>
                    <a:cubicBezTo>
                      <a:pt x="1950" y="1936193"/>
                      <a:pt x="0" y="1902247"/>
                      <a:pt x="14362" y="1873812"/>
                    </a:cubicBezTo>
                    <a:cubicBezTo>
                      <a:pt x="28724" y="1845378"/>
                      <a:pt x="57202" y="1826801"/>
                      <a:pt x="89014" y="1825116"/>
                    </a:cubicBezTo>
                    <a:cubicBezTo>
                      <a:pt x="120825" y="1823432"/>
                      <a:pt x="151106" y="1838897"/>
                      <a:pt x="168391" y="1865656"/>
                    </a:cubicBezTo>
                    <a:cubicBezTo>
                      <a:pt x="448272" y="2294718"/>
                      <a:pt x="988750" y="2471606"/>
                      <a:pt x="1468149" y="2291040"/>
                    </a:cubicBezTo>
                    <a:cubicBezTo>
                      <a:pt x="1947549" y="2110474"/>
                      <a:pt x="2237034" y="1620981"/>
                      <a:pt x="2164313" y="1113892"/>
                    </a:cubicBezTo>
                    <a:cubicBezTo>
                      <a:pt x="2091592" y="606802"/>
                      <a:pt x="1676206" y="218394"/>
                      <a:pt x="1165383" y="179835"/>
                    </a:cubicBezTo>
                    <a:cubicBezTo>
                      <a:pt x="1133607" y="177580"/>
                      <a:pt x="1105466" y="158494"/>
                      <a:pt x="1091617" y="129806"/>
                    </a:cubicBezTo>
                    <a:cubicBezTo>
                      <a:pt x="1077768" y="101118"/>
                      <a:pt x="1080328" y="67213"/>
                      <a:pt x="1098326" y="40929"/>
                    </a:cubicBezTo>
                    <a:cubicBezTo>
                      <a:pt x="1116324" y="14645"/>
                      <a:pt x="1147011" y="0"/>
                      <a:pt x="1178765" y="254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</p:grpSp>
      <p:sp>
        <p:nvSpPr>
          <p:cNvPr name="TextBox 13" id="13"/>
          <p:cNvSpPr txBox="true"/>
          <p:nvPr/>
        </p:nvSpPr>
        <p:spPr>
          <a:xfrm rot="0">
            <a:off x="80544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Engagement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52421" y="6768174"/>
            <a:ext cx="74280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67%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751329" y="6254039"/>
            <a:ext cx="1590244" cy="1590244"/>
            <a:chOff x="0" y="0"/>
            <a:chExt cx="2120325" cy="2120325"/>
          </a:xfrm>
        </p:grpSpPr>
        <p:grpSp>
          <p:nvGrpSpPr>
            <p:cNvPr name="Group 16" id="16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18" id="18"/>
              <p:cNvSpPr/>
              <p:nvPr/>
            </p:nvSpPr>
            <p:spPr>
              <a:xfrm flipH="false" flipV="false" rot="0">
                <a:off x="1264594" y="1063"/>
                <a:ext cx="1370880" cy="2352112"/>
              </a:xfrm>
              <a:custGeom>
                <a:avLst/>
                <a:gdLst/>
                <a:ahLst/>
                <a:cxnLst/>
                <a:rect r="r" b="b" t="t" l="l"/>
                <a:pathLst>
                  <a:path h="2352112" w="1370880">
                    <a:moveTo>
                      <a:pt x="100997" y="2540"/>
                    </a:moveTo>
                    <a:cubicBezTo>
                      <a:pt x="643802" y="43512"/>
                      <a:pt x="1100133" y="425853"/>
                      <a:pt x="1235507" y="953101"/>
                    </a:cubicBezTo>
                    <a:cubicBezTo>
                      <a:pt x="1370881" y="1480348"/>
                      <a:pt x="1155190" y="2035235"/>
                      <a:pt x="699265" y="2332638"/>
                    </a:cubicBezTo>
                    <a:cubicBezTo>
                      <a:pt x="672662" y="2350162"/>
                      <a:pt x="638716" y="2352111"/>
                      <a:pt x="610281" y="2337749"/>
                    </a:cubicBezTo>
                    <a:cubicBezTo>
                      <a:pt x="581847" y="2323387"/>
                      <a:pt x="563270" y="2294909"/>
                      <a:pt x="561585" y="2263097"/>
                    </a:cubicBezTo>
                    <a:cubicBezTo>
                      <a:pt x="559901" y="2231286"/>
                      <a:pt x="575366" y="2201005"/>
                      <a:pt x="602125" y="2183720"/>
                    </a:cubicBezTo>
                    <a:cubicBezTo>
                      <a:pt x="994220" y="1927954"/>
                      <a:pt x="1179715" y="1450751"/>
                      <a:pt x="1063293" y="997318"/>
                    </a:cubicBezTo>
                    <a:cubicBezTo>
                      <a:pt x="946871" y="543885"/>
                      <a:pt x="554427" y="215072"/>
                      <a:pt x="87615" y="179835"/>
                    </a:cubicBezTo>
                    <a:cubicBezTo>
                      <a:pt x="55839" y="177580"/>
                      <a:pt x="27698" y="158494"/>
                      <a:pt x="13849" y="129806"/>
                    </a:cubicBezTo>
                    <a:cubicBezTo>
                      <a:pt x="0" y="101118"/>
                      <a:pt x="2560" y="67213"/>
                      <a:pt x="20558" y="40929"/>
                    </a:cubicBezTo>
                    <a:cubicBezTo>
                      <a:pt x="38556" y="14645"/>
                      <a:pt x="69243" y="0"/>
                      <a:pt x="100997" y="2540"/>
                    </a:cubicBezTo>
                    <a:close/>
                  </a:path>
                </a:pathLst>
              </a:custGeom>
              <a:solidFill>
                <a:srgbClr val="545454"/>
              </a:solidFill>
            </p:spPr>
          </p:sp>
        </p:grpSp>
      </p:grpSp>
      <p:sp>
        <p:nvSpPr>
          <p:cNvPr name="TextBox 19" id="19"/>
          <p:cNvSpPr txBox="true"/>
          <p:nvPr/>
        </p:nvSpPr>
        <p:spPr>
          <a:xfrm rot="0">
            <a:off x="4169321" y="6768174"/>
            <a:ext cx="75426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42%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2807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Purchases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946427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'Notch' Product Mockups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www.reallygreatsite.com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5102864" y="2934933"/>
            <a:ext cx="61787" cy="4417134"/>
            <a:chOff x="0" y="0"/>
            <a:chExt cx="16273" cy="116336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6273" cy="1163360"/>
            </a:xfrm>
            <a:custGeom>
              <a:avLst/>
              <a:gdLst/>
              <a:ahLst/>
              <a:cxnLst/>
              <a:rect r="r" b="b" t="t" l="l"/>
              <a:pathLst>
                <a:path h="1163360" w="16273">
                  <a:moveTo>
                    <a:pt x="0" y="0"/>
                  </a:moveTo>
                  <a:lnTo>
                    <a:pt x="16273" y="0"/>
                  </a:lnTo>
                  <a:lnTo>
                    <a:pt x="16273" y="1163360"/>
                  </a:lnTo>
                  <a:lnTo>
                    <a:pt x="0" y="1163360"/>
                  </a:lnTo>
                  <a:close/>
                </a:path>
              </a:pathLst>
            </a:custGeom>
            <a:solidFill>
              <a:srgbClr val="858C8B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66675"/>
              <a:ext cx="16273" cy="1230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5461185" y="3976333"/>
            <a:ext cx="1794751" cy="622300"/>
            <a:chOff x="0" y="0"/>
            <a:chExt cx="2393002" cy="829733"/>
          </a:xfrm>
        </p:grpSpPr>
        <p:sp>
          <p:nvSpPr>
            <p:cNvPr name="TextBox 27" id="27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Shadow</a:t>
              </a: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5464549" y="5017733"/>
            <a:ext cx="1791387" cy="622300"/>
            <a:chOff x="0" y="0"/>
            <a:chExt cx="2388516" cy="829733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Color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411480"/>
              <a:ext cx="2388516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Black Midnight</a:t>
              </a: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5451247" y="6063017"/>
            <a:ext cx="1791387" cy="1289050"/>
            <a:chOff x="0" y="0"/>
            <a:chExt cx="2388516" cy="1718733"/>
          </a:xfrm>
        </p:grpSpPr>
        <p:sp>
          <p:nvSpPr>
            <p:cNvPr name="TextBox 33" id="33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Keywords</a:t>
              </a:r>
            </a:p>
          </p:txBody>
        </p:sp>
        <p:sp>
          <p:nvSpPr>
            <p:cNvPr name="TextBox 34" id="34"/>
            <p:cNvSpPr txBox="true"/>
            <p:nvPr/>
          </p:nvSpPr>
          <p:spPr>
            <a:xfrm rot="0">
              <a:off x="0" y="411480"/>
              <a:ext cx="2388516" cy="1307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Power</a:t>
              </a:r>
            </a:p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Control</a:t>
              </a:r>
            </a:p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Authority</a:t>
              </a: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464549" y="2934933"/>
            <a:ext cx="1794751" cy="622300"/>
            <a:chOff x="0" y="0"/>
            <a:chExt cx="2393002" cy="829733"/>
          </a:xfrm>
        </p:grpSpPr>
        <p:sp>
          <p:nvSpPr>
            <p:cNvPr name="TextBox 36" id="36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Notch</a:t>
              </a:r>
            </a:p>
          </p:txBody>
        </p:sp>
        <p:sp>
          <p:nvSpPr>
            <p:cNvPr name="TextBox 37" id="37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Model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5102864" y="2934933"/>
            <a:ext cx="61787" cy="4417134"/>
            <a:chOff x="0" y="0"/>
            <a:chExt cx="16273" cy="116336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273" cy="1163360"/>
            </a:xfrm>
            <a:custGeom>
              <a:avLst/>
              <a:gdLst/>
              <a:ahLst/>
              <a:cxnLst/>
              <a:rect r="r" b="b" t="t" l="l"/>
              <a:pathLst>
                <a:path h="1163360" w="16273">
                  <a:moveTo>
                    <a:pt x="0" y="0"/>
                  </a:moveTo>
                  <a:lnTo>
                    <a:pt x="16273" y="0"/>
                  </a:lnTo>
                  <a:lnTo>
                    <a:pt x="16273" y="1163360"/>
                  </a:lnTo>
                  <a:lnTo>
                    <a:pt x="0" y="1163360"/>
                  </a:lnTo>
                  <a:close/>
                </a:path>
              </a:pathLst>
            </a:custGeom>
            <a:solidFill>
              <a:srgbClr val="426E92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16273" cy="1230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8700" y="2714422"/>
            <a:ext cx="8115300" cy="102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700" spc="-385">
                <a:solidFill>
                  <a:srgbClr val="426E92"/>
                </a:solidFill>
                <a:latin typeface="TT Norms Bold"/>
              </a:rPr>
              <a:t>Blue Mockup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776416"/>
            <a:ext cx="5726001" cy="157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-10">
                <a:solidFill>
                  <a:srgbClr val="000000"/>
                </a:solidFill>
                <a:latin typeface="TT Fors"/>
              </a:rPr>
              <a:t>Blue represents the healing nature of water and the power of stormy seas. It’s what separates bodies of land from one another, and it’s a marker of loyalty and fidelity.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5461185" y="3976333"/>
            <a:ext cx="1794751" cy="622300"/>
            <a:chOff x="0" y="0"/>
            <a:chExt cx="2393002" cy="82973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Yes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Shadow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464549" y="5017733"/>
            <a:ext cx="1791387" cy="622300"/>
            <a:chOff x="0" y="0"/>
            <a:chExt cx="2388516" cy="82973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Color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11480"/>
              <a:ext cx="2388516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Blue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5451247" y="6063017"/>
            <a:ext cx="1791387" cy="1289050"/>
            <a:chOff x="0" y="0"/>
            <a:chExt cx="2388516" cy="1718733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Keywords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411480"/>
              <a:ext cx="2388516" cy="1307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Trust Responsibility Honesty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5464549" y="2934933"/>
            <a:ext cx="1794751" cy="622300"/>
            <a:chOff x="0" y="0"/>
            <a:chExt cx="2393002" cy="829733"/>
          </a:xfrm>
        </p:grpSpPr>
        <p:sp>
          <p:nvSpPr>
            <p:cNvPr name="TextBox 17" id="17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Notch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Model</a:t>
              </a:r>
            </a:p>
          </p:txBody>
        </p:sp>
      </p:grpSp>
      <p:sp>
        <p:nvSpPr>
          <p:cNvPr name="Freeform 19" id="19"/>
          <p:cNvSpPr/>
          <p:nvPr/>
        </p:nvSpPr>
        <p:spPr>
          <a:xfrm flipH="false" flipV="false" rot="0">
            <a:off x="8928209" y="745713"/>
            <a:ext cx="5355883" cy="9521570"/>
          </a:xfrm>
          <a:custGeom>
            <a:avLst/>
            <a:gdLst/>
            <a:ahLst/>
            <a:cxnLst/>
            <a:rect r="r" b="b" t="t" l="l"/>
            <a:pathLst>
              <a:path h="9521570" w="5355883">
                <a:moveTo>
                  <a:pt x="0" y="0"/>
                </a:moveTo>
                <a:lnTo>
                  <a:pt x="5355883" y="0"/>
                </a:lnTo>
                <a:lnTo>
                  <a:pt x="5355883" y="9521570"/>
                </a:lnTo>
                <a:lnTo>
                  <a:pt x="0" y="95215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9721709" y="1392281"/>
            <a:ext cx="3751219" cy="7502438"/>
            <a:chOff x="0" y="0"/>
            <a:chExt cx="3175000" cy="6350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99812" t="0" r="-99812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028700" y="2162607"/>
            <a:ext cx="8115300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273">
                <a:solidFill>
                  <a:srgbClr val="2E2E2E"/>
                </a:solidFill>
                <a:latin typeface="TT Norms Bold"/>
              </a:rPr>
              <a:t>SMARTPHONE PORTRAIT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0544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Engagement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2807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Purchases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28700" y="6254039"/>
            <a:ext cx="1590244" cy="1590244"/>
            <a:chOff x="0" y="0"/>
            <a:chExt cx="2120325" cy="2120325"/>
          </a:xfrm>
        </p:grpSpPr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-111655" y="1063"/>
                <a:ext cx="2746490" cy="2634476"/>
              </a:xfrm>
              <a:custGeom>
                <a:avLst/>
                <a:gdLst/>
                <a:ahLst/>
                <a:cxnLst/>
                <a:rect r="r" b="b" t="t" l="l"/>
                <a:pathLst>
                  <a:path h="2634476" w="2746490">
                    <a:moveTo>
                      <a:pt x="1477246" y="2540"/>
                    </a:moveTo>
                    <a:cubicBezTo>
                      <a:pt x="2022966" y="43732"/>
                      <a:pt x="2480924" y="429881"/>
                      <a:pt x="2613707" y="960800"/>
                    </a:cubicBezTo>
                    <a:cubicBezTo>
                      <a:pt x="2746490" y="1491719"/>
                      <a:pt x="2524232" y="2047991"/>
                      <a:pt x="2062155" y="2341233"/>
                    </a:cubicBezTo>
                    <a:cubicBezTo>
                      <a:pt x="1600078" y="2634476"/>
                      <a:pt x="1002116" y="2598733"/>
                      <a:pt x="578262" y="2252533"/>
                    </a:cubicBezTo>
                    <a:cubicBezTo>
                      <a:pt x="154409" y="1906332"/>
                      <a:pt x="0" y="1327545"/>
                      <a:pt x="195084" y="816225"/>
                    </a:cubicBezTo>
                    <a:cubicBezTo>
                      <a:pt x="206306" y="786411"/>
                      <a:pt x="232623" y="764881"/>
                      <a:pt x="264069" y="759786"/>
                    </a:cubicBezTo>
                    <a:cubicBezTo>
                      <a:pt x="295514" y="754692"/>
                      <a:pt x="327283" y="766813"/>
                      <a:pt x="347344" y="791558"/>
                    </a:cubicBezTo>
                    <a:cubicBezTo>
                      <a:pt x="367405" y="816304"/>
                      <a:pt x="372692" y="849892"/>
                      <a:pt x="361204" y="879605"/>
                    </a:cubicBezTo>
                    <a:cubicBezTo>
                      <a:pt x="193431" y="1319340"/>
                      <a:pt x="326223" y="1817097"/>
                      <a:pt x="690737" y="2114829"/>
                    </a:cubicBezTo>
                    <a:cubicBezTo>
                      <a:pt x="1055251" y="2412561"/>
                      <a:pt x="1569499" y="2443301"/>
                      <a:pt x="1966885" y="2191112"/>
                    </a:cubicBezTo>
                    <a:cubicBezTo>
                      <a:pt x="2364271" y="1938923"/>
                      <a:pt x="2555413" y="1460530"/>
                      <a:pt x="2441220" y="1003939"/>
                    </a:cubicBezTo>
                    <a:cubicBezTo>
                      <a:pt x="2327026" y="547349"/>
                      <a:pt x="1933182" y="215261"/>
                      <a:pt x="1463864" y="179835"/>
                    </a:cubicBezTo>
                    <a:cubicBezTo>
                      <a:pt x="1432088" y="177580"/>
                      <a:pt x="1403947" y="158494"/>
                      <a:pt x="1390098" y="129806"/>
                    </a:cubicBezTo>
                    <a:cubicBezTo>
                      <a:pt x="1376249" y="101118"/>
                      <a:pt x="1378809" y="67213"/>
                      <a:pt x="1396807" y="40929"/>
                    </a:cubicBezTo>
                    <a:cubicBezTo>
                      <a:pt x="1414805" y="14645"/>
                      <a:pt x="1445492" y="0"/>
                      <a:pt x="1477246" y="2540"/>
                    </a:cubicBezTo>
                    <a:close/>
                  </a:path>
                </a:pathLst>
              </a:custGeom>
              <a:solidFill>
                <a:srgbClr val="426E92"/>
              </a:solidFill>
            </p:spPr>
          </p:sp>
        </p:grpSp>
      </p:grpSp>
      <p:grpSp>
        <p:nvGrpSpPr>
          <p:cNvPr name="Group 30" id="30"/>
          <p:cNvGrpSpPr/>
          <p:nvPr/>
        </p:nvGrpSpPr>
        <p:grpSpPr>
          <a:xfrm rot="0">
            <a:off x="3751329" y="6254039"/>
            <a:ext cx="1590244" cy="1590244"/>
            <a:chOff x="0" y="0"/>
            <a:chExt cx="2120325" cy="2120325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1264594" y="1063"/>
                <a:ext cx="1366775" cy="2389925"/>
              </a:xfrm>
              <a:custGeom>
                <a:avLst/>
                <a:gdLst/>
                <a:ahLst/>
                <a:cxnLst/>
                <a:rect r="r" b="b" t="t" l="l"/>
                <a:pathLst>
                  <a:path h="2389925" w="1366775">
                    <a:moveTo>
                      <a:pt x="100997" y="2540"/>
                    </a:moveTo>
                    <a:cubicBezTo>
                      <a:pt x="658472" y="44619"/>
                      <a:pt x="1122865" y="446299"/>
                      <a:pt x="1244820" y="991895"/>
                    </a:cubicBezTo>
                    <a:cubicBezTo>
                      <a:pt x="1366775" y="1537491"/>
                      <a:pt x="1117607" y="2098671"/>
                      <a:pt x="631105" y="2374107"/>
                    </a:cubicBezTo>
                    <a:cubicBezTo>
                      <a:pt x="603454" y="2389925"/>
                      <a:pt x="569453" y="2389740"/>
                      <a:pt x="541976" y="2373621"/>
                    </a:cubicBezTo>
                    <a:cubicBezTo>
                      <a:pt x="514500" y="2357501"/>
                      <a:pt x="497748" y="2327913"/>
                      <a:pt x="498064" y="2296058"/>
                    </a:cubicBezTo>
                    <a:cubicBezTo>
                      <a:pt x="498380" y="2264204"/>
                      <a:pt x="515716" y="2234954"/>
                      <a:pt x="543507" y="2219383"/>
                    </a:cubicBezTo>
                    <a:cubicBezTo>
                      <a:pt x="961899" y="1982508"/>
                      <a:pt x="1176184" y="1499894"/>
                      <a:pt x="1071302" y="1030681"/>
                    </a:cubicBezTo>
                    <a:cubicBezTo>
                      <a:pt x="966421" y="561468"/>
                      <a:pt x="567043" y="216024"/>
                      <a:pt x="87615" y="179835"/>
                    </a:cubicBezTo>
                    <a:cubicBezTo>
                      <a:pt x="55839" y="177580"/>
                      <a:pt x="27698" y="158494"/>
                      <a:pt x="13849" y="129806"/>
                    </a:cubicBezTo>
                    <a:cubicBezTo>
                      <a:pt x="0" y="101118"/>
                      <a:pt x="2560" y="67213"/>
                      <a:pt x="20558" y="40929"/>
                    </a:cubicBezTo>
                    <a:cubicBezTo>
                      <a:pt x="38556" y="14645"/>
                      <a:pt x="69243" y="0"/>
                      <a:pt x="100997" y="2540"/>
                    </a:cubicBezTo>
                    <a:close/>
                  </a:path>
                </a:pathLst>
              </a:custGeom>
              <a:solidFill>
                <a:srgbClr val="426E92"/>
              </a:solidFill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442896" y="6768174"/>
            <a:ext cx="76185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82%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169321" y="6768174"/>
            <a:ext cx="75426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43%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946427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'Notch' Product Mockups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www.reallygreatsite.com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C45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606400" y="4685983"/>
            <a:ext cx="8188332" cy="120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00"/>
              </a:lnSpc>
            </a:pPr>
            <a:r>
              <a:rPr lang="en-US" sz="9000" spc="-450">
                <a:solidFill>
                  <a:srgbClr val="FFFFFF"/>
                </a:solidFill>
                <a:latin typeface="TT Norms Bold"/>
              </a:rPr>
              <a:t>Red Mockups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698941" y="4210369"/>
            <a:ext cx="8095791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273">
                <a:solidFill>
                  <a:srgbClr val="2E2E2E"/>
                </a:solidFill>
                <a:latin typeface="TT Norms Bold"/>
              </a:rPr>
              <a:t>PRODUCT DEMO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TT Fors Bold"/>
              </a:rPr>
              <a:t>www.reallygreatsite.com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3496538" y="769620"/>
            <a:ext cx="5202403" cy="9290005"/>
          </a:xfrm>
          <a:custGeom>
            <a:avLst/>
            <a:gdLst/>
            <a:ahLst/>
            <a:cxnLst/>
            <a:rect r="r" b="b" t="t" l="l"/>
            <a:pathLst>
              <a:path h="9290005" w="5202403">
                <a:moveTo>
                  <a:pt x="0" y="0"/>
                </a:moveTo>
                <a:lnTo>
                  <a:pt x="5202403" y="0"/>
                </a:lnTo>
                <a:lnTo>
                  <a:pt x="5202403" y="9290005"/>
                </a:lnTo>
                <a:lnTo>
                  <a:pt x="0" y="9290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4307604" y="1417111"/>
            <a:ext cx="3563491" cy="7126981"/>
            <a:chOff x="0" y="0"/>
            <a:chExt cx="3175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102091" t="0" r="-102091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2946427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TT Fors Bold"/>
              </a:rPr>
              <a:t>'Notch' Product Mockups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651649" y="1222195"/>
            <a:ext cx="3872289" cy="7842610"/>
          </a:xfrm>
          <a:custGeom>
            <a:avLst/>
            <a:gdLst/>
            <a:ahLst/>
            <a:cxnLst/>
            <a:rect r="r" b="b" t="t" l="l"/>
            <a:pathLst>
              <a:path h="7842610" w="3872289">
                <a:moveTo>
                  <a:pt x="0" y="0"/>
                </a:moveTo>
                <a:lnTo>
                  <a:pt x="3872289" y="0"/>
                </a:lnTo>
                <a:lnTo>
                  <a:pt x="3872289" y="7842610"/>
                </a:lnTo>
                <a:lnTo>
                  <a:pt x="0" y="78426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721709" y="1392281"/>
            <a:ext cx="3751219" cy="7502438"/>
            <a:chOff x="0" y="0"/>
            <a:chExt cx="3175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99953" t="0" r="-99953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75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3175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020202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5114613" y="2934933"/>
            <a:ext cx="48586" cy="4417134"/>
            <a:chOff x="0" y="0"/>
            <a:chExt cx="12796" cy="116336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796" cy="1163360"/>
            </a:xfrm>
            <a:custGeom>
              <a:avLst/>
              <a:gdLst/>
              <a:ahLst/>
              <a:cxnLst/>
              <a:rect r="r" b="b" t="t" l="l"/>
              <a:pathLst>
                <a:path h="1163360" w="12796">
                  <a:moveTo>
                    <a:pt x="0" y="0"/>
                  </a:moveTo>
                  <a:lnTo>
                    <a:pt x="12796" y="0"/>
                  </a:lnTo>
                  <a:lnTo>
                    <a:pt x="12796" y="1163360"/>
                  </a:lnTo>
                  <a:lnTo>
                    <a:pt x="0" y="1163360"/>
                  </a:lnTo>
                  <a:close/>
                </a:path>
              </a:pathLst>
            </a:custGeom>
            <a:solidFill>
              <a:srgbClr val="A6A6A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66675"/>
              <a:ext cx="12796" cy="123003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8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5459732" y="3976333"/>
            <a:ext cx="1794751" cy="622300"/>
            <a:chOff x="0" y="0"/>
            <a:chExt cx="2393002" cy="82973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Shadow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5463096" y="5017733"/>
            <a:ext cx="1791387" cy="622300"/>
            <a:chOff x="0" y="0"/>
            <a:chExt cx="2388516" cy="829733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Color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411480"/>
              <a:ext cx="2388516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Starlight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5449795" y="6063017"/>
            <a:ext cx="1791387" cy="1289050"/>
            <a:chOff x="0" y="0"/>
            <a:chExt cx="2388516" cy="171873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-28575"/>
              <a:ext cx="2388516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Keywords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411480"/>
              <a:ext cx="2388516" cy="1307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Purity</a:t>
              </a:r>
            </a:p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Innocence</a:t>
              </a:r>
            </a:p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Cleanliness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5463096" y="2934933"/>
            <a:ext cx="1794751" cy="622300"/>
            <a:chOff x="0" y="0"/>
            <a:chExt cx="2393002" cy="829733"/>
          </a:xfrm>
        </p:grpSpPr>
        <p:sp>
          <p:nvSpPr>
            <p:cNvPr name="TextBox 19" id="19"/>
            <p:cNvSpPr txBox="true"/>
            <p:nvPr/>
          </p:nvSpPr>
          <p:spPr>
            <a:xfrm rot="0">
              <a:off x="0" y="411480"/>
              <a:ext cx="2393002" cy="4182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Fors"/>
                </a:rPr>
                <a:t>Notch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0" y="-28575"/>
              <a:ext cx="2393002" cy="4087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60"/>
                </a:lnSpc>
              </a:pPr>
              <a:r>
                <a:rPr lang="en-US" sz="1900">
                  <a:solidFill>
                    <a:srgbClr val="000000"/>
                  </a:solidFill>
                  <a:latin typeface="TT Norms Bold"/>
                </a:rPr>
                <a:t>Model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028700" y="3776416"/>
            <a:ext cx="5726001" cy="1577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150"/>
              </a:lnSpc>
            </a:pPr>
            <a:r>
              <a:rPr lang="en-US" sz="2100" spc="-10">
                <a:solidFill>
                  <a:srgbClr val="000000"/>
                </a:solidFill>
                <a:latin typeface="TT Fors"/>
              </a:rPr>
              <a:t>In Western cultures, the color white is often associated with weddings, hospitals, and angels and is often used to convey a sense of purity, cleanliness, and peacefulness.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028700" y="2714422"/>
            <a:ext cx="8115300" cy="102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700"/>
              </a:lnSpc>
            </a:pPr>
            <a:r>
              <a:rPr lang="en-US" sz="7700" spc="-385">
                <a:solidFill>
                  <a:srgbClr val="A6A6A6"/>
                </a:solidFill>
                <a:latin typeface="TT Norms Bold"/>
              </a:rPr>
              <a:t>Starlight Mockup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8700" y="2162607"/>
            <a:ext cx="8115300" cy="313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660"/>
              </a:lnSpc>
            </a:pPr>
            <a:r>
              <a:rPr lang="en-US" sz="1900" spc="273">
                <a:solidFill>
                  <a:srgbClr val="2E2E2E"/>
                </a:solidFill>
                <a:latin typeface="TT Norms Bold"/>
              </a:rPr>
              <a:t>SMARTPHONE PORTRAIT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80544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Engagement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3528074" y="5707980"/>
            <a:ext cx="2036755" cy="337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1900">
                <a:solidFill>
                  <a:srgbClr val="000000"/>
                </a:solidFill>
                <a:latin typeface="TT Norms Bold"/>
              </a:rPr>
              <a:t>Purchases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28700" y="6254039"/>
            <a:ext cx="1590244" cy="1590244"/>
            <a:chOff x="0" y="0"/>
            <a:chExt cx="2120325" cy="2120325"/>
          </a:xfrm>
        </p:grpSpPr>
        <p:grpSp>
          <p:nvGrpSpPr>
            <p:cNvPr name="Group 27" id="27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29" id="29"/>
              <p:cNvSpPr/>
              <p:nvPr/>
            </p:nvSpPr>
            <p:spPr>
              <a:xfrm flipH="false" flipV="false" rot="0">
                <a:off x="-50372" y="1063"/>
                <a:ext cx="2687644" cy="2632375"/>
              </a:xfrm>
              <a:custGeom>
                <a:avLst/>
                <a:gdLst/>
                <a:ahLst/>
                <a:cxnLst/>
                <a:rect r="r" b="b" t="t" l="l"/>
                <a:pathLst>
                  <a:path h="2632375" w="2687644">
                    <a:moveTo>
                      <a:pt x="1415963" y="2540"/>
                    </a:moveTo>
                    <a:cubicBezTo>
                      <a:pt x="1932534" y="41532"/>
                      <a:pt x="2373646" y="390370"/>
                      <a:pt x="2530645" y="884047"/>
                    </a:cubicBezTo>
                    <a:cubicBezTo>
                      <a:pt x="2687644" y="1377724"/>
                      <a:pt x="2529058" y="1917277"/>
                      <a:pt x="2129900" y="2247489"/>
                    </a:cubicBezTo>
                    <a:cubicBezTo>
                      <a:pt x="1730743" y="2577700"/>
                      <a:pt x="1171031" y="2632375"/>
                      <a:pt x="715517" y="2385651"/>
                    </a:cubicBezTo>
                    <a:cubicBezTo>
                      <a:pt x="260003" y="2138927"/>
                      <a:pt x="0" y="1640264"/>
                      <a:pt x="58494" y="1125536"/>
                    </a:cubicBezTo>
                    <a:cubicBezTo>
                      <a:pt x="61949" y="1093868"/>
                      <a:pt x="82085" y="1066469"/>
                      <a:pt x="111276" y="1053715"/>
                    </a:cubicBezTo>
                    <a:cubicBezTo>
                      <a:pt x="140467" y="1040960"/>
                      <a:pt x="174251" y="1044800"/>
                      <a:pt x="199836" y="1063779"/>
                    </a:cubicBezTo>
                    <a:cubicBezTo>
                      <a:pt x="225421" y="1082758"/>
                      <a:pt x="238895" y="1113976"/>
                      <a:pt x="235157" y="1145612"/>
                    </a:cubicBezTo>
                    <a:cubicBezTo>
                      <a:pt x="184852" y="1588278"/>
                      <a:pt x="408454" y="2017129"/>
                      <a:pt x="800197" y="2229311"/>
                    </a:cubicBezTo>
                    <a:cubicBezTo>
                      <a:pt x="1191939" y="2441494"/>
                      <a:pt x="1673291" y="2394474"/>
                      <a:pt x="2016567" y="2110492"/>
                    </a:cubicBezTo>
                    <a:cubicBezTo>
                      <a:pt x="2359842" y="1826510"/>
                      <a:pt x="2496225" y="1362494"/>
                      <a:pt x="2361206" y="937932"/>
                    </a:cubicBezTo>
                    <a:cubicBezTo>
                      <a:pt x="2226187" y="513369"/>
                      <a:pt x="1846832" y="213369"/>
                      <a:pt x="1402581" y="179835"/>
                    </a:cubicBezTo>
                    <a:cubicBezTo>
                      <a:pt x="1370805" y="177580"/>
                      <a:pt x="1342664" y="158494"/>
                      <a:pt x="1328815" y="129806"/>
                    </a:cubicBezTo>
                    <a:cubicBezTo>
                      <a:pt x="1314966" y="101118"/>
                      <a:pt x="1317526" y="67213"/>
                      <a:pt x="1335524" y="40929"/>
                    </a:cubicBezTo>
                    <a:cubicBezTo>
                      <a:pt x="1353522" y="14645"/>
                      <a:pt x="1384209" y="0"/>
                      <a:pt x="1415963" y="254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grpSp>
        <p:nvGrpSpPr>
          <p:cNvPr name="Group 30" id="30"/>
          <p:cNvGrpSpPr/>
          <p:nvPr/>
        </p:nvGrpSpPr>
        <p:grpSpPr>
          <a:xfrm rot="0">
            <a:off x="3751329" y="6254039"/>
            <a:ext cx="1590244" cy="1590244"/>
            <a:chOff x="0" y="0"/>
            <a:chExt cx="2120325" cy="2120325"/>
          </a:xfrm>
        </p:grpSpPr>
        <p:grpSp>
          <p:nvGrpSpPr>
            <p:cNvPr name="Group 31" id="31"/>
            <p:cNvGrpSpPr>
              <a:grpSpLocks noChangeAspect="true"/>
            </p:cNvGrpSpPr>
            <p:nvPr/>
          </p:nvGrpSpPr>
          <p:grpSpPr>
            <a:xfrm rot="0">
              <a:off x="0" y="0"/>
              <a:ext cx="2120325" cy="2120325"/>
              <a:chOff x="0" y="0"/>
              <a:chExt cx="2540000" cy="25400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-62725" y="-2035"/>
                <a:ext cx="2665449" cy="2544070"/>
              </a:xfrm>
              <a:custGeom>
                <a:avLst/>
                <a:gdLst/>
                <a:ahLst/>
                <a:cxnLst/>
                <a:rect r="r" b="b" t="t" l="l"/>
                <a:pathLst>
                  <a:path h="2544070" w="2665449">
                    <a:moveTo>
                      <a:pt x="1332725" y="2035"/>
                    </a:moveTo>
                    <a:cubicBezTo>
                      <a:pt x="1787805" y="0"/>
                      <a:pt x="2209190" y="241614"/>
                      <a:pt x="2437320" y="635390"/>
                    </a:cubicBezTo>
                    <a:cubicBezTo>
                      <a:pt x="2665450" y="1029165"/>
                      <a:pt x="2665450" y="1514905"/>
                      <a:pt x="2437320" y="1908680"/>
                    </a:cubicBezTo>
                    <a:cubicBezTo>
                      <a:pt x="2209190" y="2302456"/>
                      <a:pt x="1787805" y="2544070"/>
                      <a:pt x="1332725" y="2542035"/>
                    </a:cubicBezTo>
                    <a:cubicBezTo>
                      <a:pt x="877645" y="2544070"/>
                      <a:pt x="456260" y="2302456"/>
                      <a:pt x="228130" y="1908680"/>
                    </a:cubicBezTo>
                    <a:cubicBezTo>
                      <a:pt x="0" y="1514905"/>
                      <a:pt x="0" y="1029165"/>
                      <a:pt x="228130" y="635390"/>
                    </a:cubicBezTo>
                    <a:cubicBezTo>
                      <a:pt x="456260" y="241614"/>
                      <a:pt x="877645" y="0"/>
                      <a:pt x="1332725" y="2035"/>
                    </a:cubicBezTo>
                    <a:lnTo>
                      <a:pt x="1332725" y="179835"/>
                    </a:lnTo>
                    <a:cubicBezTo>
                      <a:pt x="941356" y="178085"/>
                      <a:pt x="578965" y="385873"/>
                      <a:pt x="382773" y="724520"/>
                    </a:cubicBezTo>
                    <a:cubicBezTo>
                      <a:pt x="186582" y="1063167"/>
                      <a:pt x="186582" y="1480903"/>
                      <a:pt x="382773" y="1819550"/>
                    </a:cubicBezTo>
                    <a:cubicBezTo>
                      <a:pt x="578965" y="2158197"/>
                      <a:pt x="941356" y="2365985"/>
                      <a:pt x="1332725" y="2364235"/>
                    </a:cubicBezTo>
                    <a:cubicBezTo>
                      <a:pt x="1724094" y="2365985"/>
                      <a:pt x="2086485" y="2158197"/>
                      <a:pt x="2282677" y="1819550"/>
                    </a:cubicBezTo>
                    <a:cubicBezTo>
                      <a:pt x="2478868" y="1480903"/>
                      <a:pt x="2478868" y="1063167"/>
                      <a:pt x="2282677" y="724520"/>
                    </a:cubicBezTo>
                    <a:cubicBezTo>
                      <a:pt x="2086485" y="385873"/>
                      <a:pt x="1724094" y="178085"/>
                      <a:pt x="1332725" y="179835"/>
                    </a:cubicBez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name="Freeform 33" id="33"/>
              <p:cNvSpPr/>
              <p:nvPr/>
            </p:nvSpPr>
            <p:spPr>
              <a:xfrm flipH="false" flipV="false" rot="0">
                <a:off x="1264594" y="1063"/>
                <a:ext cx="839862" cy="444199"/>
              </a:xfrm>
              <a:custGeom>
                <a:avLst/>
                <a:gdLst/>
                <a:ahLst/>
                <a:cxnLst/>
                <a:rect r="r" b="b" t="t" l="l"/>
                <a:pathLst>
                  <a:path h="444199" w="839862">
                    <a:moveTo>
                      <a:pt x="100997" y="2540"/>
                    </a:moveTo>
                    <a:cubicBezTo>
                      <a:pt x="357620" y="21910"/>
                      <a:pt x="602302" y="118787"/>
                      <a:pt x="802632" y="280336"/>
                    </a:cubicBezTo>
                    <a:cubicBezTo>
                      <a:pt x="827518" y="300222"/>
                      <a:pt x="839862" y="331904"/>
                      <a:pt x="834990" y="363385"/>
                    </a:cubicBezTo>
                    <a:cubicBezTo>
                      <a:pt x="830118" y="394866"/>
                      <a:pt x="808774" y="421334"/>
                      <a:pt x="779040" y="432767"/>
                    </a:cubicBezTo>
                    <a:cubicBezTo>
                      <a:pt x="749306" y="444199"/>
                      <a:pt x="715728" y="438848"/>
                      <a:pt x="691020" y="418740"/>
                    </a:cubicBezTo>
                    <a:cubicBezTo>
                      <a:pt x="518736" y="279808"/>
                      <a:pt x="308310" y="196494"/>
                      <a:pt x="87615" y="179835"/>
                    </a:cubicBezTo>
                    <a:cubicBezTo>
                      <a:pt x="55839" y="177580"/>
                      <a:pt x="27698" y="158494"/>
                      <a:pt x="13849" y="129806"/>
                    </a:cubicBezTo>
                    <a:cubicBezTo>
                      <a:pt x="0" y="101118"/>
                      <a:pt x="2560" y="67213"/>
                      <a:pt x="20558" y="40929"/>
                    </a:cubicBezTo>
                    <a:cubicBezTo>
                      <a:pt x="38556" y="14645"/>
                      <a:pt x="69243" y="0"/>
                      <a:pt x="100997" y="2540"/>
                    </a:cubicBezTo>
                    <a:close/>
                  </a:path>
                </a:pathLst>
              </a:custGeom>
              <a:solidFill>
                <a:srgbClr val="A6A6A6"/>
              </a:solidFill>
            </p:spPr>
          </p:sp>
        </p:grpSp>
      </p:grpSp>
      <p:sp>
        <p:nvSpPr>
          <p:cNvPr name="TextBox 34" id="34"/>
          <p:cNvSpPr txBox="true"/>
          <p:nvPr/>
        </p:nvSpPr>
        <p:spPr>
          <a:xfrm rot="0">
            <a:off x="1452421" y="6768174"/>
            <a:ext cx="74280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78%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4207421" y="6768174"/>
            <a:ext cx="678061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TT Norms Bold"/>
              </a:rPr>
              <a:t>12%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2946427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'Notch' Product Mockups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028700" y="9420225"/>
            <a:ext cx="4312873" cy="3067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>
                <a:solidFill>
                  <a:srgbClr val="000000"/>
                </a:solidFill>
                <a:latin typeface="TT Fors"/>
              </a:rPr>
              <a:t>www.reallygreatsite.com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DAFyR7dNT-c</dc:identifier>
  <dcterms:modified xsi:type="dcterms:W3CDTF">2011-08-01T06:04:30Z</dcterms:modified>
  <cp:revision>1</cp:revision>
</cp:coreProperties>
</file>